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1" d="100"/>
          <a:sy n="111" d="100"/>
        </p:scale>
        <p:origin x="4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4808-DDDA-9A2F-DD46-FBCDC0ABCD0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F629D68-D93F-91ED-04D7-FE1AAAF83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63F837E-8EDF-378E-52A2-3D2E0ED74FA5}"/>
              </a:ext>
            </a:extLst>
          </p:cNvPr>
          <p:cNvSpPr>
            <a:spLocks noGrp="1"/>
          </p:cNvSpPr>
          <p:nvPr>
            <p:ph type="dt" sz="half" idx="10"/>
          </p:nvPr>
        </p:nvSpPr>
        <p:spPr/>
        <p:txBody>
          <a:bodyPr/>
          <a:lstStyle/>
          <a:p>
            <a:fld id="{01F4F044-723C-4968-9B84-ED1BA619E9EE}" type="datetimeFigureOut">
              <a:rPr lang="en-GB" smtClean="0"/>
              <a:t>01/10/2025</a:t>
            </a:fld>
            <a:endParaRPr lang="en-GB"/>
          </a:p>
        </p:txBody>
      </p:sp>
      <p:sp>
        <p:nvSpPr>
          <p:cNvPr id="5" name="Footer Placeholder 4">
            <a:extLst>
              <a:ext uri="{FF2B5EF4-FFF2-40B4-BE49-F238E27FC236}">
                <a16:creationId xmlns:a16="http://schemas.microsoft.com/office/drawing/2014/main" id="{74A4BBA7-91D1-F491-AE16-AD0B90F7A5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A2D184-4245-F025-ACE1-13D2C291E1D4}"/>
              </a:ext>
            </a:extLst>
          </p:cNvPr>
          <p:cNvSpPr>
            <a:spLocks noGrp="1"/>
          </p:cNvSpPr>
          <p:nvPr>
            <p:ph type="sldNum" sz="quarter" idx="12"/>
          </p:nvPr>
        </p:nvSpPr>
        <p:spPr/>
        <p:txBody>
          <a:bodyPr/>
          <a:lstStyle/>
          <a:p>
            <a:fld id="{4DA711A5-A71F-472E-9C98-DEB15CC8DD99}" type="slidenum">
              <a:rPr lang="en-GB" smtClean="0"/>
              <a:t>‹#›</a:t>
            </a:fld>
            <a:endParaRPr lang="en-GB"/>
          </a:p>
        </p:txBody>
      </p:sp>
    </p:spTree>
    <p:extLst>
      <p:ext uri="{BB962C8B-B14F-4D97-AF65-F5344CB8AC3E}">
        <p14:creationId xmlns:p14="http://schemas.microsoft.com/office/powerpoint/2010/main" val="424747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C28CB-C8B6-A43C-2A06-E193A3B18E6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7B61455-F730-B099-47A4-4E8DCDAFBB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C7BF393-C7EA-4806-8666-08E6B7375D48}"/>
              </a:ext>
            </a:extLst>
          </p:cNvPr>
          <p:cNvSpPr>
            <a:spLocks noGrp="1"/>
          </p:cNvSpPr>
          <p:nvPr>
            <p:ph type="dt" sz="half" idx="10"/>
          </p:nvPr>
        </p:nvSpPr>
        <p:spPr/>
        <p:txBody>
          <a:bodyPr/>
          <a:lstStyle/>
          <a:p>
            <a:fld id="{01F4F044-723C-4968-9B84-ED1BA619E9EE}" type="datetimeFigureOut">
              <a:rPr lang="en-GB" smtClean="0"/>
              <a:t>01/10/2025</a:t>
            </a:fld>
            <a:endParaRPr lang="en-GB"/>
          </a:p>
        </p:txBody>
      </p:sp>
      <p:sp>
        <p:nvSpPr>
          <p:cNvPr id="5" name="Footer Placeholder 4">
            <a:extLst>
              <a:ext uri="{FF2B5EF4-FFF2-40B4-BE49-F238E27FC236}">
                <a16:creationId xmlns:a16="http://schemas.microsoft.com/office/drawing/2014/main" id="{1061CA7A-96C0-2428-7715-94A5BA2B92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7573F8-F986-38E0-BBB6-86C33BD299A9}"/>
              </a:ext>
            </a:extLst>
          </p:cNvPr>
          <p:cNvSpPr>
            <a:spLocks noGrp="1"/>
          </p:cNvSpPr>
          <p:nvPr>
            <p:ph type="sldNum" sz="quarter" idx="12"/>
          </p:nvPr>
        </p:nvSpPr>
        <p:spPr/>
        <p:txBody>
          <a:bodyPr/>
          <a:lstStyle/>
          <a:p>
            <a:fld id="{4DA711A5-A71F-472E-9C98-DEB15CC8DD99}" type="slidenum">
              <a:rPr lang="en-GB" smtClean="0"/>
              <a:t>‹#›</a:t>
            </a:fld>
            <a:endParaRPr lang="en-GB"/>
          </a:p>
        </p:txBody>
      </p:sp>
    </p:spTree>
    <p:extLst>
      <p:ext uri="{BB962C8B-B14F-4D97-AF65-F5344CB8AC3E}">
        <p14:creationId xmlns:p14="http://schemas.microsoft.com/office/powerpoint/2010/main" val="248872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CCA6A-DC9F-C79B-8F95-19162AB0F878}"/>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CE8EC58-024A-8143-6981-D2B6068B687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80B5194-D033-C0F4-9128-6E310F400833}"/>
              </a:ext>
            </a:extLst>
          </p:cNvPr>
          <p:cNvSpPr>
            <a:spLocks noGrp="1"/>
          </p:cNvSpPr>
          <p:nvPr>
            <p:ph type="dt" sz="half" idx="10"/>
          </p:nvPr>
        </p:nvSpPr>
        <p:spPr/>
        <p:txBody>
          <a:bodyPr/>
          <a:lstStyle/>
          <a:p>
            <a:fld id="{01F4F044-723C-4968-9B84-ED1BA619E9EE}" type="datetimeFigureOut">
              <a:rPr lang="en-GB" smtClean="0"/>
              <a:t>01/10/2025</a:t>
            </a:fld>
            <a:endParaRPr lang="en-GB"/>
          </a:p>
        </p:txBody>
      </p:sp>
      <p:sp>
        <p:nvSpPr>
          <p:cNvPr id="5" name="Footer Placeholder 4">
            <a:extLst>
              <a:ext uri="{FF2B5EF4-FFF2-40B4-BE49-F238E27FC236}">
                <a16:creationId xmlns:a16="http://schemas.microsoft.com/office/drawing/2014/main" id="{B57FA564-BCD6-4917-B7AF-F60EAF16A3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71D7DE-403D-9A8A-E8AC-F6E5400484FD}"/>
              </a:ext>
            </a:extLst>
          </p:cNvPr>
          <p:cNvSpPr>
            <a:spLocks noGrp="1"/>
          </p:cNvSpPr>
          <p:nvPr>
            <p:ph type="sldNum" sz="quarter" idx="12"/>
          </p:nvPr>
        </p:nvSpPr>
        <p:spPr/>
        <p:txBody>
          <a:bodyPr/>
          <a:lstStyle/>
          <a:p>
            <a:fld id="{4DA711A5-A71F-472E-9C98-DEB15CC8DD99}" type="slidenum">
              <a:rPr lang="en-GB" smtClean="0"/>
              <a:t>‹#›</a:t>
            </a:fld>
            <a:endParaRPr lang="en-GB"/>
          </a:p>
        </p:txBody>
      </p:sp>
    </p:spTree>
    <p:extLst>
      <p:ext uri="{BB962C8B-B14F-4D97-AF65-F5344CB8AC3E}">
        <p14:creationId xmlns:p14="http://schemas.microsoft.com/office/powerpoint/2010/main" val="175383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F5C19-80F5-2885-0C35-2E70CEB68FA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7A0D1F0-DA02-4BAF-FE56-848AAD95AE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847E6DA-A936-47D9-F15E-FB56C64F3B1E}"/>
              </a:ext>
            </a:extLst>
          </p:cNvPr>
          <p:cNvSpPr>
            <a:spLocks noGrp="1"/>
          </p:cNvSpPr>
          <p:nvPr>
            <p:ph type="dt" sz="half" idx="10"/>
          </p:nvPr>
        </p:nvSpPr>
        <p:spPr/>
        <p:txBody>
          <a:bodyPr/>
          <a:lstStyle/>
          <a:p>
            <a:fld id="{01F4F044-723C-4968-9B84-ED1BA619E9EE}" type="datetimeFigureOut">
              <a:rPr lang="en-GB" smtClean="0"/>
              <a:t>01/10/2025</a:t>
            </a:fld>
            <a:endParaRPr lang="en-GB"/>
          </a:p>
        </p:txBody>
      </p:sp>
      <p:sp>
        <p:nvSpPr>
          <p:cNvPr id="5" name="Footer Placeholder 4">
            <a:extLst>
              <a:ext uri="{FF2B5EF4-FFF2-40B4-BE49-F238E27FC236}">
                <a16:creationId xmlns:a16="http://schemas.microsoft.com/office/drawing/2014/main" id="{3A0CFA31-7A12-30EA-3792-FAA7462D32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43871A-5EF0-3E0A-5CF3-E429FAA921C7}"/>
              </a:ext>
            </a:extLst>
          </p:cNvPr>
          <p:cNvSpPr>
            <a:spLocks noGrp="1"/>
          </p:cNvSpPr>
          <p:nvPr>
            <p:ph type="sldNum" sz="quarter" idx="12"/>
          </p:nvPr>
        </p:nvSpPr>
        <p:spPr/>
        <p:txBody>
          <a:bodyPr/>
          <a:lstStyle/>
          <a:p>
            <a:fld id="{4DA711A5-A71F-472E-9C98-DEB15CC8DD99}" type="slidenum">
              <a:rPr lang="en-GB" smtClean="0"/>
              <a:t>‹#›</a:t>
            </a:fld>
            <a:endParaRPr lang="en-GB"/>
          </a:p>
        </p:txBody>
      </p:sp>
    </p:spTree>
    <p:extLst>
      <p:ext uri="{BB962C8B-B14F-4D97-AF65-F5344CB8AC3E}">
        <p14:creationId xmlns:p14="http://schemas.microsoft.com/office/powerpoint/2010/main" val="211562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C119-4B24-DB52-FB4F-2E696EA68BB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161B62E-3C83-D5D3-C941-ADE350019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AE2403A-12A1-8FC1-49CC-63C594F041E0}"/>
              </a:ext>
            </a:extLst>
          </p:cNvPr>
          <p:cNvSpPr>
            <a:spLocks noGrp="1"/>
          </p:cNvSpPr>
          <p:nvPr>
            <p:ph type="dt" sz="half" idx="10"/>
          </p:nvPr>
        </p:nvSpPr>
        <p:spPr/>
        <p:txBody>
          <a:bodyPr/>
          <a:lstStyle/>
          <a:p>
            <a:fld id="{01F4F044-723C-4968-9B84-ED1BA619E9EE}" type="datetimeFigureOut">
              <a:rPr lang="en-GB" smtClean="0"/>
              <a:t>01/10/2025</a:t>
            </a:fld>
            <a:endParaRPr lang="en-GB"/>
          </a:p>
        </p:txBody>
      </p:sp>
      <p:sp>
        <p:nvSpPr>
          <p:cNvPr id="5" name="Footer Placeholder 4">
            <a:extLst>
              <a:ext uri="{FF2B5EF4-FFF2-40B4-BE49-F238E27FC236}">
                <a16:creationId xmlns:a16="http://schemas.microsoft.com/office/drawing/2014/main" id="{3FBFC481-4142-41F8-B5DE-F39A72224E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D781CB-BD58-90F0-2525-5CD1B2EF3874}"/>
              </a:ext>
            </a:extLst>
          </p:cNvPr>
          <p:cNvSpPr>
            <a:spLocks noGrp="1"/>
          </p:cNvSpPr>
          <p:nvPr>
            <p:ph type="sldNum" sz="quarter" idx="12"/>
          </p:nvPr>
        </p:nvSpPr>
        <p:spPr/>
        <p:txBody>
          <a:bodyPr/>
          <a:lstStyle/>
          <a:p>
            <a:fld id="{4DA711A5-A71F-472E-9C98-DEB15CC8DD99}" type="slidenum">
              <a:rPr lang="en-GB" smtClean="0"/>
              <a:t>‹#›</a:t>
            </a:fld>
            <a:endParaRPr lang="en-GB"/>
          </a:p>
        </p:txBody>
      </p:sp>
    </p:spTree>
    <p:extLst>
      <p:ext uri="{BB962C8B-B14F-4D97-AF65-F5344CB8AC3E}">
        <p14:creationId xmlns:p14="http://schemas.microsoft.com/office/powerpoint/2010/main" val="2490138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8C89-A7F5-492E-7B8C-C69BF46F3E5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A99FA76-8CA5-A26C-C9F0-884936906FC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15A5A12-B0E6-7C25-DA5F-345699E9D9F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D38F8E5-D6DF-3201-EE56-E0FDC1007422}"/>
              </a:ext>
            </a:extLst>
          </p:cNvPr>
          <p:cNvSpPr>
            <a:spLocks noGrp="1"/>
          </p:cNvSpPr>
          <p:nvPr>
            <p:ph type="dt" sz="half" idx="10"/>
          </p:nvPr>
        </p:nvSpPr>
        <p:spPr/>
        <p:txBody>
          <a:bodyPr/>
          <a:lstStyle/>
          <a:p>
            <a:fld id="{01F4F044-723C-4968-9B84-ED1BA619E9EE}" type="datetimeFigureOut">
              <a:rPr lang="en-GB" smtClean="0"/>
              <a:t>01/10/2025</a:t>
            </a:fld>
            <a:endParaRPr lang="en-GB"/>
          </a:p>
        </p:txBody>
      </p:sp>
      <p:sp>
        <p:nvSpPr>
          <p:cNvPr id="6" name="Footer Placeholder 5">
            <a:extLst>
              <a:ext uri="{FF2B5EF4-FFF2-40B4-BE49-F238E27FC236}">
                <a16:creationId xmlns:a16="http://schemas.microsoft.com/office/drawing/2014/main" id="{723F5873-9F6C-7294-F38A-545759E2B3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EE42E4-C393-6E03-EFD8-6B788AA7EEA8}"/>
              </a:ext>
            </a:extLst>
          </p:cNvPr>
          <p:cNvSpPr>
            <a:spLocks noGrp="1"/>
          </p:cNvSpPr>
          <p:nvPr>
            <p:ph type="sldNum" sz="quarter" idx="12"/>
          </p:nvPr>
        </p:nvSpPr>
        <p:spPr/>
        <p:txBody>
          <a:bodyPr/>
          <a:lstStyle/>
          <a:p>
            <a:fld id="{4DA711A5-A71F-472E-9C98-DEB15CC8DD99}" type="slidenum">
              <a:rPr lang="en-GB" smtClean="0"/>
              <a:t>‹#›</a:t>
            </a:fld>
            <a:endParaRPr lang="en-GB"/>
          </a:p>
        </p:txBody>
      </p:sp>
    </p:spTree>
    <p:extLst>
      <p:ext uri="{BB962C8B-B14F-4D97-AF65-F5344CB8AC3E}">
        <p14:creationId xmlns:p14="http://schemas.microsoft.com/office/powerpoint/2010/main" val="3893277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DC6B-0A17-59D0-952D-2E8A88657BF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C703455-25E4-0253-1ADE-9C294C3EE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A947B1D-E110-6FAD-59C1-B8A30FFCA7E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E45084B-C56A-8411-B0FA-EB3FECE03E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557630-3D71-F3D4-4EA7-857EA232CA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D3B6929-7AA9-E1AC-7BB5-A9403CA41891}"/>
              </a:ext>
            </a:extLst>
          </p:cNvPr>
          <p:cNvSpPr>
            <a:spLocks noGrp="1"/>
          </p:cNvSpPr>
          <p:nvPr>
            <p:ph type="dt" sz="half" idx="10"/>
          </p:nvPr>
        </p:nvSpPr>
        <p:spPr/>
        <p:txBody>
          <a:bodyPr/>
          <a:lstStyle/>
          <a:p>
            <a:fld id="{01F4F044-723C-4968-9B84-ED1BA619E9EE}" type="datetimeFigureOut">
              <a:rPr lang="en-GB" smtClean="0"/>
              <a:t>01/10/2025</a:t>
            </a:fld>
            <a:endParaRPr lang="en-GB"/>
          </a:p>
        </p:txBody>
      </p:sp>
      <p:sp>
        <p:nvSpPr>
          <p:cNvPr id="8" name="Footer Placeholder 7">
            <a:extLst>
              <a:ext uri="{FF2B5EF4-FFF2-40B4-BE49-F238E27FC236}">
                <a16:creationId xmlns:a16="http://schemas.microsoft.com/office/drawing/2014/main" id="{016602C3-A50A-CEC4-4643-C8FE5DB749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F2602A-860B-056D-42CC-F94E241F2FB4}"/>
              </a:ext>
            </a:extLst>
          </p:cNvPr>
          <p:cNvSpPr>
            <a:spLocks noGrp="1"/>
          </p:cNvSpPr>
          <p:nvPr>
            <p:ph type="sldNum" sz="quarter" idx="12"/>
          </p:nvPr>
        </p:nvSpPr>
        <p:spPr/>
        <p:txBody>
          <a:bodyPr/>
          <a:lstStyle/>
          <a:p>
            <a:fld id="{4DA711A5-A71F-472E-9C98-DEB15CC8DD99}" type="slidenum">
              <a:rPr lang="en-GB" smtClean="0"/>
              <a:t>‹#›</a:t>
            </a:fld>
            <a:endParaRPr lang="en-GB"/>
          </a:p>
        </p:txBody>
      </p:sp>
    </p:spTree>
    <p:extLst>
      <p:ext uri="{BB962C8B-B14F-4D97-AF65-F5344CB8AC3E}">
        <p14:creationId xmlns:p14="http://schemas.microsoft.com/office/powerpoint/2010/main" val="3158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24506-F363-6F81-1C0E-EB4ED828166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53664F4-8D4C-D89B-64CC-6BBE5D3C62EF}"/>
              </a:ext>
            </a:extLst>
          </p:cNvPr>
          <p:cNvSpPr>
            <a:spLocks noGrp="1"/>
          </p:cNvSpPr>
          <p:nvPr>
            <p:ph type="dt" sz="half" idx="10"/>
          </p:nvPr>
        </p:nvSpPr>
        <p:spPr/>
        <p:txBody>
          <a:bodyPr/>
          <a:lstStyle/>
          <a:p>
            <a:fld id="{01F4F044-723C-4968-9B84-ED1BA619E9EE}" type="datetimeFigureOut">
              <a:rPr lang="en-GB" smtClean="0"/>
              <a:t>01/10/2025</a:t>
            </a:fld>
            <a:endParaRPr lang="en-GB"/>
          </a:p>
        </p:txBody>
      </p:sp>
      <p:sp>
        <p:nvSpPr>
          <p:cNvPr id="4" name="Footer Placeholder 3">
            <a:extLst>
              <a:ext uri="{FF2B5EF4-FFF2-40B4-BE49-F238E27FC236}">
                <a16:creationId xmlns:a16="http://schemas.microsoft.com/office/drawing/2014/main" id="{FC9F1193-8FA3-91FC-E1DF-A8D1326993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4748FC8-3C0C-8F51-3F28-028DCE0E5B22}"/>
              </a:ext>
            </a:extLst>
          </p:cNvPr>
          <p:cNvSpPr>
            <a:spLocks noGrp="1"/>
          </p:cNvSpPr>
          <p:nvPr>
            <p:ph type="sldNum" sz="quarter" idx="12"/>
          </p:nvPr>
        </p:nvSpPr>
        <p:spPr/>
        <p:txBody>
          <a:bodyPr/>
          <a:lstStyle/>
          <a:p>
            <a:fld id="{4DA711A5-A71F-472E-9C98-DEB15CC8DD99}" type="slidenum">
              <a:rPr lang="en-GB" smtClean="0"/>
              <a:t>‹#›</a:t>
            </a:fld>
            <a:endParaRPr lang="en-GB"/>
          </a:p>
        </p:txBody>
      </p:sp>
    </p:spTree>
    <p:extLst>
      <p:ext uri="{BB962C8B-B14F-4D97-AF65-F5344CB8AC3E}">
        <p14:creationId xmlns:p14="http://schemas.microsoft.com/office/powerpoint/2010/main" val="410926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81440C-6737-0608-640C-0173C71335C5}"/>
              </a:ext>
            </a:extLst>
          </p:cNvPr>
          <p:cNvSpPr>
            <a:spLocks noGrp="1"/>
          </p:cNvSpPr>
          <p:nvPr>
            <p:ph type="dt" sz="half" idx="10"/>
          </p:nvPr>
        </p:nvSpPr>
        <p:spPr/>
        <p:txBody>
          <a:bodyPr/>
          <a:lstStyle/>
          <a:p>
            <a:fld id="{01F4F044-723C-4968-9B84-ED1BA619E9EE}" type="datetimeFigureOut">
              <a:rPr lang="en-GB" smtClean="0"/>
              <a:t>01/10/2025</a:t>
            </a:fld>
            <a:endParaRPr lang="en-GB"/>
          </a:p>
        </p:txBody>
      </p:sp>
      <p:sp>
        <p:nvSpPr>
          <p:cNvPr id="3" name="Footer Placeholder 2">
            <a:extLst>
              <a:ext uri="{FF2B5EF4-FFF2-40B4-BE49-F238E27FC236}">
                <a16:creationId xmlns:a16="http://schemas.microsoft.com/office/drawing/2014/main" id="{60E2478F-F5F3-C292-B818-67D1F6A066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67F542-D68B-2C58-66C9-E07F83524A34}"/>
              </a:ext>
            </a:extLst>
          </p:cNvPr>
          <p:cNvSpPr>
            <a:spLocks noGrp="1"/>
          </p:cNvSpPr>
          <p:nvPr>
            <p:ph type="sldNum" sz="quarter" idx="12"/>
          </p:nvPr>
        </p:nvSpPr>
        <p:spPr/>
        <p:txBody>
          <a:bodyPr/>
          <a:lstStyle/>
          <a:p>
            <a:fld id="{4DA711A5-A71F-472E-9C98-DEB15CC8DD99}" type="slidenum">
              <a:rPr lang="en-GB" smtClean="0"/>
              <a:t>‹#›</a:t>
            </a:fld>
            <a:endParaRPr lang="en-GB"/>
          </a:p>
        </p:txBody>
      </p:sp>
    </p:spTree>
    <p:extLst>
      <p:ext uri="{BB962C8B-B14F-4D97-AF65-F5344CB8AC3E}">
        <p14:creationId xmlns:p14="http://schemas.microsoft.com/office/powerpoint/2010/main" val="179796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9383-EDC6-1E3A-9F86-E90269EC0F8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2158D77-8AA1-3D30-57D1-CD6F8FC0AB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9DCEA83-55C5-938C-0079-A0E19CF63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D419691-28F7-7060-D2C9-03BA5EDA4430}"/>
              </a:ext>
            </a:extLst>
          </p:cNvPr>
          <p:cNvSpPr>
            <a:spLocks noGrp="1"/>
          </p:cNvSpPr>
          <p:nvPr>
            <p:ph type="dt" sz="half" idx="10"/>
          </p:nvPr>
        </p:nvSpPr>
        <p:spPr/>
        <p:txBody>
          <a:bodyPr/>
          <a:lstStyle/>
          <a:p>
            <a:fld id="{01F4F044-723C-4968-9B84-ED1BA619E9EE}" type="datetimeFigureOut">
              <a:rPr lang="en-GB" smtClean="0"/>
              <a:t>01/10/2025</a:t>
            </a:fld>
            <a:endParaRPr lang="en-GB"/>
          </a:p>
        </p:txBody>
      </p:sp>
      <p:sp>
        <p:nvSpPr>
          <p:cNvPr id="6" name="Footer Placeholder 5">
            <a:extLst>
              <a:ext uri="{FF2B5EF4-FFF2-40B4-BE49-F238E27FC236}">
                <a16:creationId xmlns:a16="http://schemas.microsoft.com/office/drawing/2014/main" id="{27F0A33A-45EB-318B-B935-E8267B5988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2F4601-A6FC-4ECE-E1DA-812F7B90933C}"/>
              </a:ext>
            </a:extLst>
          </p:cNvPr>
          <p:cNvSpPr>
            <a:spLocks noGrp="1"/>
          </p:cNvSpPr>
          <p:nvPr>
            <p:ph type="sldNum" sz="quarter" idx="12"/>
          </p:nvPr>
        </p:nvSpPr>
        <p:spPr/>
        <p:txBody>
          <a:bodyPr/>
          <a:lstStyle/>
          <a:p>
            <a:fld id="{4DA711A5-A71F-472E-9C98-DEB15CC8DD99}" type="slidenum">
              <a:rPr lang="en-GB" smtClean="0"/>
              <a:t>‹#›</a:t>
            </a:fld>
            <a:endParaRPr lang="en-GB"/>
          </a:p>
        </p:txBody>
      </p:sp>
    </p:spTree>
    <p:extLst>
      <p:ext uri="{BB962C8B-B14F-4D97-AF65-F5344CB8AC3E}">
        <p14:creationId xmlns:p14="http://schemas.microsoft.com/office/powerpoint/2010/main" val="139018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28B3F-E8C9-AF8E-A128-D2653B9537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F48A5FA-9415-BD4E-567B-A480ADE5D2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D405B7-BDB5-CF82-7F9C-15052A763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7E91173-3D3A-9EE6-4F56-586BE761DF81}"/>
              </a:ext>
            </a:extLst>
          </p:cNvPr>
          <p:cNvSpPr>
            <a:spLocks noGrp="1"/>
          </p:cNvSpPr>
          <p:nvPr>
            <p:ph type="dt" sz="half" idx="10"/>
          </p:nvPr>
        </p:nvSpPr>
        <p:spPr/>
        <p:txBody>
          <a:bodyPr/>
          <a:lstStyle/>
          <a:p>
            <a:fld id="{01F4F044-723C-4968-9B84-ED1BA619E9EE}" type="datetimeFigureOut">
              <a:rPr lang="en-GB" smtClean="0"/>
              <a:t>01/10/2025</a:t>
            </a:fld>
            <a:endParaRPr lang="en-GB"/>
          </a:p>
        </p:txBody>
      </p:sp>
      <p:sp>
        <p:nvSpPr>
          <p:cNvPr id="6" name="Footer Placeholder 5">
            <a:extLst>
              <a:ext uri="{FF2B5EF4-FFF2-40B4-BE49-F238E27FC236}">
                <a16:creationId xmlns:a16="http://schemas.microsoft.com/office/drawing/2014/main" id="{48286654-5112-6FC4-A416-3740BC4FFF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16D361-6E75-23D6-BD1A-084314236256}"/>
              </a:ext>
            </a:extLst>
          </p:cNvPr>
          <p:cNvSpPr>
            <a:spLocks noGrp="1"/>
          </p:cNvSpPr>
          <p:nvPr>
            <p:ph type="sldNum" sz="quarter" idx="12"/>
          </p:nvPr>
        </p:nvSpPr>
        <p:spPr/>
        <p:txBody>
          <a:bodyPr/>
          <a:lstStyle/>
          <a:p>
            <a:fld id="{4DA711A5-A71F-472E-9C98-DEB15CC8DD99}" type="slidenum">
              <a:rPr lang="en-GB" smtClean="0"/>
              <a:t>‹#›</a:t>
            </a:fld>
            <a:endParaRPr lang="en-GB"/>
          </a:p>
        </p:txBody>
      </p:sp>
    </p:spTree>
    <p:extLst>
      <p:ext uri="{BB962C8B-B14F-4D97-AF65-F5344CB8AC3E}">
        <p14:creationId xmlns:p14="http://schemas.microsoft.com/office/powerpoint/2010/main" val="2388977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C829BB-E446-2639-8A5C-02F9F661B9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ABD5B70-2C6F-0769-DFB5-B8BB75DFF0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18E0F63-EFC4-6B41-996A-1D2F85CCF8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4F044-723C-4968-9B84-ED1BA619E9EE}" type="datetimeFigureOut">
              <a:rPr lang="en-GB" smtClean="0"/>
              <a:t>01/10/2025</a:t>
            </a:fld>
            <a:endParaRPr lang="en-GB"/>
          </a:p>
        </p:txBody>
      </p:sp>
      <p:sp>
        <p:nvSpPr>
          <p:cNvPr id="5" name="Footer Placeholder 4">
            <a:extLst>
              <a:ext uri="{FF2B5EF4-FFF2-40B4-BE49-F238E27FC236}">
                <a16:creationId xmlns:a16="http://schemas.microsoft.com/office/drawing/2014/main" id="{7F86C8EB-99D5-50FA-19CD-DD65655FCD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028A55-E625-39F1-7518-8C107C728A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711A5-A71F-472E-9C98-DEB15CC8DD99}" type="slidenum">
              <a:rPr lang="en-GB" smtClean="0"/>
              <a:t>‹#›</a:t>
            </a:fld>
            <a:endParaRPr lang="en-GB"/>
          </a:p>
        </p:txBody>
      </p:sp>
    </p:spTree>
    <p:extLst>
      <p:ext uri="{BB962C8B-B14F-4D97-AF65-F5344CB8AC3E}">
        <p14:creationId xmlns:p14="http://schemas.microsoft.com/office/powerpoint/2010/main" val="3676754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A0B0D1B2-686A-02AA-BEB8-E3D6E8D7751A}"/>
              </a:ext>
            </a:extLst>
          </p:cNvPr>
          <p:cNvSpPr/>
          <p:nvPr/>
        </p:nvSpPr>
        <p:spPr>
          <a:xfrm>
            <a:off x="56031" y="275321"/>
            <a:ext cx="2019015" cy="1667779"/>
          </a:xfrm>
          <a:prstGeom prst="hexagon">
            <a:avLst/>
          </a:prstGeom>
          <a:blipFill dpi="0" rotWithShape="1">
            <a:blip r:embed="rId3">
              <a:alphaModFix amt="89000"/>
            </a:blip>
            <a:srcRect/>
            <a:stretch>
              <a:fillRect l="-9483" t="589" r="-9483" b="-4118"/>
            </a:stretch>
          </a:blipFill>
          <a:ln>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Hexagon 8">
            <a:extLst>
              <a:ext uri="{FF2B5EF4-FFF2-40B4-BE49-F238E27FC236}">
                <a16:creationId xmlns:a16="http://schemas.microsoft.com/office/drawing/2014/main" id="{48842D54-7098-9C7E-E9D7-0316567FF9DC}"/>
              </a:ext>
            </a:extLst>
          </p:cNvPr>
          <p:cNvSpPr/>
          <p:nvPr/>
        </p:nvSpPr>
        <p:spPr>
          <a:xfrm>
            <a:off x="-4822" y="2529000"/>
            <a:ext cx="2079868" cy="1785825"/>
          </a:xfrm>
          <a:prstGeom prst="hexagon">
            <a:avLst/>
          </a:prstGeom>
          <a:blipFill dpi="0" rotWithShape="1">
            <a:blip r:embed="rId4">
              <a:alphaModFix amt="71000"/>
            </a:blip>
            <a:srcRect/>
            <a:stretch>
              <a:fillRect t="-10835" r="-11000" b="-26000"/>
            </a:stretch>
          </a:blipFill>
          <a:ln>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descr="A close-up of a sign&#10;&#10;Description automatically generated">
            <a:extLst>
              <a:ext uri="{FF2B5EF4-FFF2-40B4-BE49-F238E27FC236}">
                <a16:creationId xmlns:a16="http://schemas.microsoft.com/office/drawing/2014/main" id="{D371BFEB-AD7E-A698-7F07-57FA28D816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2960" y="5744479"/>
            <a:ext cx="4054520" cy="1013630"/>
          </a:xfrm>
          <a:prstGeom prst="rect">
            <a:avLst/>
          </a:prstGeom>
          <a:ln>
            <a:noFill/>
          </a:ln>
          <a:effectLst>
            <a:softEdge rad="112500"/>
          </a:effectLst>
        </p:spPr>
      </p:pic>
      <p:sp>
        <p:nvSpPr>
          <p:cNvPr id="20" name="TextBox 19">
            <a:extLst>
              <a:ext uri="{FF2B5EF4-FFF2-40B4-BE49-F238E27FC236}">
                <a16:creationId xmlns:a16="http://schemas.microsoft.com/office/drawing/2014/main" id="{5D2F15A2-CD92-9B18-D924-D8B042B6D607}"/>
              </a:ext>
            </a:extLst>
          </p:cNvPr>
          <p:cNvSpPr txBox="1"/>
          <p:nvPr/>
        </p:nvSpPr>
        <p:spPr>
          <a:xfrm>
            <a:off x="2166044" y="1097839"/>
            <a:ext cx="9707638" cy="2862322"/>
          </a:xfrm>
          <a:prstGeom prst="rect">
            <a:avLst/>
          </a:prstGeom>
          <a:noFill/>
        </p:spPr>
        <p:txBody>
          <a:bodyPr wrap="square" rtlCol="0">
            <a:spAutoFit/>
          </a:bodyPr>
          <a:lstStyle/>
          <a:p>
            <a:endParaRPr lang="en-GB" sz="400" dirty="0">
              <a:solidFill>
                <a:schemeClr val="bg1"/>
              </a:solidFill>
              <a:latin typeface="Arial Black" panose="020B0A04020102020204" pitchFamily="34" charset="0"/>
            </a:endParaRPr>
          </a:p>
          <a:p>
            <a:r>
              <a:rPr lang="en-GB" sz="2000" i="1" dirty="0">
                <a:solidFill>
                  <a:srgbClr val="FFCC00"/>
                </a:solidFill>
                <a:latin typeface="Arial" panose="020B0604020202020204" pitchFamily="34" charset="0"/>
                <a:cs typeface="Arial" panose="020B0604020202020204" pitchFamily="34" charset="0"/>
              </a:rPr>
              <a:t>The NHS is responsible for 25 million tonnes of carbon/pa. </a:t>
            </a:r>
          </a:p>
          <a:p>
            <a:r>
              <a:rPr lang="en-GB" sz="2000" i="1" dirty="0">
                <a:solidFill>
                  <a:srgbClr val="FFCC00"/>
                </a:solidFill>
                <a:latin typeface="Arial" panose="020B0604020202020204" pitchFamily="34" charset="0"/>
                <a:cs typeface="Arial" panose="020B0604020202020204" pitchFamily="34" charset="0"/>
              </a:rPr>
              <a:t>This is equivalent to the annual emissions of Sri Lanka.  </a:t>
            </a:r>
          </a:p>
          <a:p>
            <a:r>
              <a:rPr lang="en-GB" sz="2000" i="1" dirty="0">
                <a:solidFill>
                  <a:srgbClr val="FFCC00"/>
                </a:solidFill>
                <a:latin typeface="Arial" panose="020B0604020202020204" pitchFamily="34" charset="0"/>
                <a:cs typeface="Arial" panose="020B0604020202020204" pitchFamily="34" charset="0"/>
              </a:rPr>
              <a:t>Did you know that 25% of those emissions are due to medicines?</a:t>
            </a:r>
          </a:p>
          <a:p>
            <a:endParaRPr lang="en-GB" sz="1400" i="1" dirty="0">
              <a:solidFill>
                <a:srgbClr val="FFFF00"/>
              </a:solidFill>
              <a:latin typeface="Arial" panose="020B0604020202020204" pitchFamily="34" charset="0"/>
              <a:cs typeface="Arial" panose="020B0604020202020204" pitchFamily="34" charset="0"/>
            </a:endParaRPr>
          </a:p>
          <a:p>
            <a:r>
              <a:rPr lang="en-GB" sz="2000" dirty="0">
                <a:solidFill>
                  <a:schemeClr val="accent4">
                    <a:lumMod val="60000"/>
                    <a:lumOff val="40000"/>
                  </a:schemeClr>
                </a:solidFill>
                <a:latin typeface="Arial Black" panose="020B0A04020102020204" pitchFamily="34" charset="0"/>
                <a:cs typeface="Arial" panose="020B0604020202020204" pitchFamily="34" charset="0"/>
              </a:rPr>
              <a:t>Now you can be part of the solution! </a:t>
            </a:r>
          </a:p>
          <a:p>
            <a:endParaRPr lang="en-GB" sz="1400"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Black" panose="020B0A04020102020204" pitchFamily="34" charset="0"/>
                <a:cs typeface="Arial" panose="020B0604020202020204" pitchFamily="34" charset="0"/>
              </a:rPr>
              <a:t>Pharmacy Sustainability CPD Training available to all GM staff dealing with medicines and Pharmacy. </a:t>
            </a:r>
          </a:p>
          <a:p>
            <a:endParaRPr lang="en-GB" sz="1400" dirty="0">
              <a:solidFill>
                <a:schemeClr val="bg1"/>
              </a:solidFill>
              <a:latin typeface="Arial" panose="020B0604020202020204" pitchFamily="34" charset="0"/>
              <a:cs typeface="Arial" panose="020B0604020202020204" pitchFamily="34" charset="0"/>
            </a:endParaRPr>
          </a:p>
          <a:p>
            <a:r>
              <a:rPr lang="en-GB" sz="1600" dirty="0">
                <a:solidFill>
                  <a:schemeClr val="bg1"/>
                </a:solidFill>
                <a:latin typeface="Arial" panose="020B0604020202020204" pitchFamily="34" charset="0"/>
                <a:cs typeface="Arial" panose="020B0604020202020204" pitchFamily="34" charset="0"/>
              </a:rPr>
              <a:t>Everyone working with medicines or in Pharmacy, in whatever capacity, is very welcome! </a:t>
            </a:r>
          </a:p>
        </p:txBody>
      </p:sp>
      <p:sp>
        <p:nvSpPr>
          <p:cNvPr id="21" name="TextBox 20">
            <a:extLst>
              <a:ext uri="{FF2B5EF4-FFF2-40B4-BE49-F238E27FC236}">
                <a16:creationId xmlns:a16="http://schemas.microsoft.com/office/drawing/2014/main" id="{C2C3DB96-A60A-060B-E347-B468DAF8D7A3}"/>
              </a:ext>
            </a:extLst>
          </p:cNvPr>
          <p:cNvSpPr txBox="1"/>
          <p:nvPr/>
        </p:nvSpPr>
        <p:spPr>
          <a:xfrm>
            <a:off x="2166044" y="3960161"/>
            <a:ext cx="9646785" cy="1569660"/>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The Chief Pharmacists are supporting staff to undertake one-hour training session in all GM Provider Trusts.  This session is designed to understand the impact of pharmacy on sustainability, what the trusts are doing currently, and for staff to think how they can support improvements in Pharmacy Services.</a:t>
            </a:r>
          </a:p>
          <a:p>
            <a:endParaRPr lang="en-GB" sz="1600" dirty="0">
              <a:solidFill>
                <a:schemeClr val="bg1"/>
              </a:solidFill>
              <a:latin typeface="Arial" panose="020B0604020202020204" pitchFamily="34" charset="0"/>
              <a:cs typeface="Arial" panose="020B0604020202020204" pitchFamily="34" charset="0"/>
            </a:endParaRPr>
          </a:p>
          <a:p>
            <a:r>
              <a:rPr lang="en-GB" sz="1600" b="1" dirty="0">
                <a:solidFill>
                  <a:schemeClr val="accent4"/>
                </a:solidFill>
                <a:latin typeface="Arial" panose="020B0604020202020204" pitchFamily="34" charset="0"/>
                <a:cs typeface="Arial" panose="020B0604020202020204" pitchFamily="34" charset="0"/>
              </a:rPr>
              <a:t>Training sessions are available through NHS Events – invitations to be circulated</a:t>
            </a:r>
          </a:p>
          <a:p>
            <a:r>
              <a:rPr lang="en-GB" sz="1600" b="1" dirty="0">
                <a:solidFill>
                  <a:schemeClr val="accent4"/>
                </a:solidFill>
                <a:latin typeface="Arial" panose="020B0604020202020204" pitchFamily="34" charset="0"/>
                <a:cs typeface="Arial" panose="020B0604020202020204" pitchFamily="34" charset="0"/>
              </a:rPr>
              <a:t>Or contact GM Pharmacy Programme: </a:t>
            </a:r>
            <a:r>
              <a:rPr lang="en-GB" sz="1600" b="1" dirty="0">
                <a:solidFill>
                  <a:srgbClr val="FFCC00"/>
                </a:solidFill>
                <a:latin typeface="Arial" panose="020B0604020202020204" pitchFamily="34" charset="0"/>
                <a:cs typeface="Arial" panose="020B0604020202020204" pitchFamily="34" charset="0"/>
              </a:rPr>
              <a:t>the-christie.gmpharmacy@nhs.net</a:t>
            </a:r>
          </a:p>
        </p:txBody>
      </p:sp>
      <p:sp>
        <p:nvSpPr>
          <p:cNvPr id="22" name="Hexagon 21">
            <a:extLst>
              <a:ext uri="{FF2B5EF4-FFF2-40B4-BE49-F238E27FC236}">
                <a16:creationId xmlns:a16="http://schemas.microsoft.com/office/drawing/2014/main" id="{7794DDB3-F133-A01D-BB8F-9BBECD4237C3}"/>
              </a:ext>
            </a:extLst>
          </p:cNvPr>
          <p:cNvSpPr/>
          <p:nvPr/>
        </p:nvSpPr>
        <p:spPr>
          <a:xfrm>
            <a:off x="-17116" y="4782679"/>
            <a:ext cx="2103309" cy="1703846"/>
          </a:xfrm>
          <a:prstGeom prst="hexagon">
            <a:avLst/>
          </a:prstGeom>
          <a:blipFill dpi="0" rotWithShape="1">
            <a:blip r:embed="rId6"/>
            <a:srcRect/>
            <a:stretch>
              <a:fillRect l="-3000" r="-148000" b="-141000"/>
            </a:stretch>
          </a:blipFill>
          <a:ln w="127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6A009D7B-31D5-FCB5-5D22-34F9133ACD7D}"/>
              </a:ext>
            </a:extLst>
          </p:cNvPr>
          <p:cNvSpPr txBox="1"/>
          <p:nvPr/>
        </p:nvSpPr>
        <p:spPr>
          <a:xfrm>
            <a:off x="2166044" y="5711613"/>
            <a:ext cx="5321407" cy="830997"/>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Course attendees will be invited to ‘pledge’ to support </a:t>
            </a:r>
          </a:p>
          <a:p>
            <a:r>
              <a:rPr lang="en-GB" sz="1600" dirty="0">
                <a:solidFill>
                  <a:schemeClr val="bg1"/>
                </a:solidFill>
                <a:latin typeface="Arial" panose="020B0604020202020204" pitchFamily="34" charset="0"/>
                <a:cs typeface="Arial" panose="020B0604020202020204" pitchFamily="34" charset="0"/>
              </a:rPr>
              <a:t>a sustainable improvement project or contribute to the RPS Greener Pharmacy Toolkit assessment.</a:t>
            </a:r>
            <a:endParaRPr lang="en-GB" sz="16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0439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Words>
  <Application>Microsoft Office PowerPoint</Application>
  <PresentationFormat>Widescreen</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Calibri Light</vt:lpstr>
      <vt:lpstr>Office Theme</vt:lpstr>
      <vt:lpstr>PowerPoint Presentation</vt:lpstr>
    </vt:vector>
  </TitlesOfParts>
  <Company>The Christie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ALDHAM, Jo (THE CHRISTIE NHS FOUNDATION TRUST)</dc:creator>
  <cp:lastModifiedBy>AMATO, Lianne (NHS ENGLAND)</cp:lastModifiedBy>
  <cp:revision>24</cp:revision>
  <dcterms:created xsi:type="dcterms:W3CDTF">2024-05-21T11:04:36Z</dcterms:created>
  <dcterms:modified xsi:type="dcterms:W3CDTF">2025-10-01T09:45:33Z</dcterms:modified>
</cp:coreProperties>
</file>